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9B65F-1571-4BD4-93E1-F4C6860C53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/>
              <a:t>Forecasting – 413 Midterm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1992E-C81B-47E2-A9E4-86374BFA43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Crystal Mosley</a:t>
            </a:r>
          </a:p>
          <a:p>
            <a:r>
              <a:rPr lang="en-US" dirty="0"/>
              <a:t>2018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A970084A-0DE7-42C4-9471-3303ECCE19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505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44"/>
    </mc:Choice>
    <mc:Fallback>
      <p:transition spd="slow" advTm="31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E4F21-88F2-4ECA-959B-5011160F8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339365"/>
            <a:ext cx="8610600" cy="1046375"/>
          </a:xfrm>
        </p:spPr>
        <p:txBody>
          <a:bodyPr/>
          <a:lstStyle/>
          <a:p>
            <a:r>
              <a:rPr lang="en-US" dirty="0"/>
              <a:t>EDA Path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A780C-91CC-4194-BE0D-12587C3C2F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385740"/>
            <a:ext cx="10820400" cy="5132895"/>
          </a:xfrm>
        </p:spPr>
        <p:txBody>
          <a:bodyPr/>
          <a:lstStyle/>
          <a:p>
            <a:r>
              <a:rPr lang="en-US" dirty="0"/>
              <a:t>Merge files where necessary</a:t>
            </a:r>
          </a:p>
          <a:p>
            <a:r>
              <a:rPr lang="en-US" dirty="0"/>
              <a:t>Review each file and explore the data </a:t>
            </a:r>
          </a:p>
          <a:p>
            <a:pPr lvl="1"/>
            <a:r>
              <a:rPr lang="en-US" dirty="0"/>
              <a:t>Look for missing data</a:t>
            </a:r>
          </a:p>
          <a:p>
            <a:pPr lvl="1"/>
            <a:r>
              <a:rPr lang="en-US" dirty="0"/>
              <a:t>Summaries for each set</a:t>
            </a:r>
          </a:p>
          <a:p>
            <a:pPr lvl="1"/>
            <a:r>
              <a:rPr lang="en-US" dirty="0"/>
              <a:t>Brush up on Russian…this is really throwing me off </a:t>
            </a:r>
            <a:r>
              <a:rPr lang="en-US" dirty="0">
                <a:sym typeface="Wingdings" panose="05000000000000000000" pitchFamily="2" charset="2"/>
              </a:rPr>
              <a:t></a:t>
            </a:r>
          </a:p>
          <a:p>
            <a:r>
              <a:rPr lang="en-US" dirty="0"/>
              <a:t>Explore this rabbit hole everyone speaks of</a:t>
            </a:r>
          </a:p>
          <a:p>
            <a:pPr lvl="1"/>
            <a:r>
              <a:rPr lang="en-US" dirty="0"/>
              <a:t>How many shops exist			</a:t>
            </a:r>
          </a:p>
          <a:p>
            <a:pPr lvl="1"/>
            <a:r>
              <a:rPr lang="en-US" dirty="0"/>
              <a:t>Which shops are most popular</a:t>
            </a:r>
          </a:p>
          <a:p>
            <a:pPr lvl="1"/>
            <a:r>
              <a:rPr lang="en-US" dirty="0"/>
              <a:t>Top 5-10 sold products; popularity shifts? Returned items?</a:t>
            </a:r>
          </a:p>
          <a:p>
            <a:pPr lvl="1"/>
            <a:r>
              <a:rPr lang="en-US" dirty="0"/>
              <a:t>Top 5-10 sold categories</a:t>
            </a:r>
          </a:p>
          <a:p>
            <a:pPr lvl="1"/>
            <a:r>
              <a:rPr lang="en-US" dirty="0"/>
              <a:t>Explore total sales: daily, weekly, monthly, yearly</a:t>
            </a:r>
          </a:p>
          <a:p>
            <a:pPr lvl="2"/>
            <a:r>
              <a:rPr lang="en-US" dirty="0"/>
              <a:t>Which day/month during each year had most sales vs least sales?</a:t>
            </a:r>
          </a:p>
          <a:p>
            <a:pPr marL="0" indent="0">
              <a:buNone/>
            </a:pPr>
            <a:endParaRPr lang="en-US" dirty="0">
              <a:sym typeface="Wingdings" panose="05000000000000000000" pitchFamily="2" charset="2"/>
            </a:endParaRP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CAFA11DF-2CE7-4E76-8713-C01EAE390F0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8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20"/>
    </mc:Choice>
    <mc:Fallback>
      <p:transition spd="slow" advTm="87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C6B34-D83C-4E69-9F30-EED5E4749C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/>
          <a:lstStyle/>
          <a:p>
            <a:r>
              <a:rPr lang="en-US" dirty="0"/>
              <a:t>Choosing Models, then forecasting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BE761-68D1-4354-AD83-E10A7B81C5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some TS plots</a:t>
            </a:r>
          </a:p>
          <a:p>
            <a:pPr lvl="1"/>
            <a:r>
              <a:rPr lang="en-US" dirty="0"/>
              <a:t>Looking for trends and/or seasonality</a:t>
            </a:r>
          </a:p>
          <a:p>
            <a:r>
              <a:rPr lang="en-US" dirty="0"/>
              <a:t>Choosing forecasting method</a:t>
            </a:r>
          </a:p>
          <a:p>
            <a:pPr lvl="1"/>
            <a:r>
              <a:rPr lang="en-US" dirty="0"/>
              <a:t>Average, Naïve, </a:t>
            </a:r>
            <a:r>
              <a:rPr lang="en-US" dirty="0" err="1"/>
              <a:t>Snaive</a:t>
            </a:r>
            <a:r>
              <a:rPr lang="en-US" dirty="0"/>
              <a:t>, Drift</a:t>
            </a:r>
          </a:p>
          <a:p>
            <a:r>
              <a:rPr lang="en-US" dirty="0" err="1"/>
              <a:t>Eval</a:t>
            </a:r>
            <a:r>
              <a:rPr lang="en-US" dirty="0"/>
              <a:t> accuracy</a:t>
            </a:r>
          </a:p>
          <a:p>
            <a:r>
              <a:rPr lang="en-US" dirty="0" err="1"/>
              <a:t>Eval</a:t>
            </a:r>
            <a:r>
              <a:rPr lang="en-US" dirty="0"/>
              <a:t> residuals</a:t>
            </a:r>
          </a:p>
          <a:p>
            <a:r>
              <a:rPr lang="en-US" dirty="0"/>
              <a:t>TS regression models</a:t>
            </a:r>
          </a:p>
          <a:p>
            <a:r>
              <a:rPr lang="en-US" dirty="0"/>
              <a:t>TS decomp</a:t>
            </a:r>
          </a:p>
          <a:p>
            <a:r>
              <a:rPr lang="en-US" dirty="0"/>
              <a:t>SES and ARIMA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FC0579CD-FE2D-4D87-B875-DDDD5919D8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6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96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928"/>
    </mc:Choice>
    <mc:Fallback>
      <p:transition spd="slow" advTm="113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45</TotalTime>
  <Words>89</Words>
  <Application>Microsoft Office PowerPoint</Application>
  <PresentationFormat>Widescreen</PresentationFormat>
  <Paragraphs>26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</vt:lpstr>
      <vt:lpstr>Vapor Trail</vt:lpstr>
      <vt:lpstr>Forecasting – 413 Midterm</vt:lpstr>
      <vt:lpstr>EDA Path </vt:lpstr>
      <vt:lpstr>Choosing Models, then forecasting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Forecasting – 413 Midterm</dc:title>
  <dc:creator>Crystal Kukucka</dc:creator>
  <cp:lastModifiedBy>Crystal Kukucka</cp:lastModifiedBy>
  <cp:revision>4</cp:revision>
  <dcterms:created xsi:type="dcterms:W3CDTF">2018-07-25T22:54:37Z</dcterms:created>
  <dcterms:modified xsi:type="dcterms:W3CDTF">2018-07-25T23:39:50Z</dcterms:modified>
</cp:coreProperties>
</file>

<file path=docProps/thumbnail.jpeg>
</file>